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25454A-1225-4E5C-817A-923C83819AC2}" v="1866" dt="2020-10-28T06:33:38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6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8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inotAFBFamilyChildCare@gmail.com" TargetMode="External"/><Relationship Id="rId4" Type="http://schemas.openxmlformats.org/officeDocument/2006/relationships/hyperlink" Target="mailto:Kelly.Pringle.1@us.af.mi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endParaRPr lang="en-US" sz="600" b="1">
              <a:solidFill>
                <a:srgbClr val="000000"/>
              </a:solidFill>
              <a:cs typeface="Calibri"/>
            </a:endParaRPr>
          </a:p>
          <a:p>
            <a:pPr marL="285750" indent="-285750" algn="l">
              <a:buChar char="•"/>
            </a:pPr>
            <a:endParaRPr lang="en-US" sz="600">
              <a:solidFill>
                <a:srgbClr val="000000"/>
              </a:solidFill>
              <a:cs typeface="Calibri"/>
            </a:endParaRPr>
          </a:p>
          <a:p>
            <a:pPr algn="l"/>
            <a:endParaRPr lang="en-US" sz="600">
              <a:solidFill>
                <a:srgbClr val="000000"/>
              </a:solidFill>
              <a:cs typeface="Calibri"/>
            </a:endParaRPr>
          </a:p>
          <a:p>
            <a:pPr algn="l"/>
            <a:r>
              <a:rPr lang="en-US" sz="600">
                <a:solidFill>
                  <a:srgbClr val="000000"/>
                </a:solidFill>
                <a:cs typeface="Calibri"/>
              </a:rPr>
              <a:t>)</a:t>
            </a:r>
          </a:p>
          <a:p>
            <a:pPr algn="l"/>
            <a:endParaRPr lang="en-US" sz="600">
              <a:solidFill>
                <a:srgbClr val="000000"/>
              </a:solidFill>
              <a:cs typeface="Calibri"/>
            </a:endParaRPr>
          </a:p>
        </p:txBody>
      </p:sp>
      <p:sp>
        <p:nvSpPr>
          <p:cNvPr id="2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5490DBB-794A-0145-BEBB-B8911E127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5969"/>
            <a:ext cx="4887435" cy="299717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74A787-726B-461C-B118-EC96DD6D8C47}"/>
              </a:ext>
            </a:extLst>
          </p:cNvPr>
          <p:cNvSpPr txBox="1"/>
          <p:nvPr/>
        </p:nvSpPr>
        <p:spPr>
          <a:xfrm>
            <a:off x="8658338" y="3912792"/>
            <a:ext cx="3955054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 b="1" dirty="0">
              <a:solidFill>
                <a:srgbClr val="7F7F7F"/>
              </a:solidFill>
              <a:cs typeface="Calibri"/>
            </a:endParaRPr>
          </a:p>
          <a:p>
            <a:pPr>
              <a:spcAft>
                <a:spcPts val="600"/>
              </a:spcAft>
            </a:pPr>
            <a:endParaRPr lang="en-US" b="1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B6392-14A6-44F7-BD9D-A98E51D7427A}"/>
              </a:ext>
            </a:extLst>
          </p:cNvPr>
          <p:cNvSpPr txBox="1"/>
          <p:nvPr/>
        </p:nvSpPr>
        <p:spPr>
          <a:xfrm>
            <a:off x="775369" y="3544555"/>
            <a:ext cx="4689510" cy="7232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F74F57-940C-4534-B0C7-D0A9C621C394}"/>
              </a:ext>
            </a:extLst>
          </p:cNvPr>
          <p:cNvSpPr txBox="1"/>
          <p:nvPr/>
        </p:nvSpPr>
        <p:spPr>
          <a:xfrm>
            <a:off x="6096000" y="1112025"/>
            <a:ext cx="6011532" cy="46012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77"/>
                <a:cs typeface="Arial" panose="020B0604020202020204" pitchFamily="34" charset="0"/>
              </a:rPr>
              <a:t>Kelly Pringle 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77"/>
                <a:cs typeface="Arial" panose="020B0604020202020204" pitchFamily="34" charset="0"/>
              </a:rPr>
              <a:t>Community Child Care Coordinator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77"/>
                <a:cs typeface="Arial" panose="020B0604020202020204" pitchFamily="34" charset="0"/>
              </a:rPr>
              <a:t>Minot AFB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77"/>
                <a:cs typeface="Arial" panose="020B0604020202020204" pitchFamily="34" charset="0"/>
              </a:rPr>
              <a:t>Work Cell: 701-509-4027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77"/>
                <a:cs typeface="Arial" panose="020B0604020202020204" pitchFamily="34" charset="0"/>
              </a:rPr>
              <a:t>Office: 701- 723-6662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77"/>
                <a:cs typeface="Arial" panose="020B0604020202020204" pitchFamily="34" charset="0"/>
              </a:rPr>
              <a:t>Email: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77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Kelly.Pringle.1@us.af.mil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77"/>
                <a:cs typeface="Arial" panose="020B0604020202020204" pitchFamily="34" charset="0"/>
              </a:rPr>
              <a:t> 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77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MinotAFBFamilyChildCare@gmail.com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Bernard MT Condensed" panose="02050806060905020404" pitchFamily="18" charset="77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i="1" u="sng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77"/>
                <a:cs typeface="Arial" panose="020B0604020202020204" pitchFamily="34" charset="0"/>
              </a:rPr>
              <a:t>https://5thforcesupport.com/activities/</a:t>
            </a:r>
            <a:r>
              <a:rPr lang="en-US" sz="2400" i="1" u="sng" dirty="0" err="1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77"/>
                <a:cs typeface="Arial" panose="020B0604020202020204" pitchFamily="34" charset="0"/>
              </a:rPr>
              <a:t>fcc</a:t>
            </a:r>
            <a:r>
              <a:rPr lang="en-US" sz="2400" i="1" u="sng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77"/>
                <a:cs typeface="Arial" panose="020B0604020202020204" pitchFamily="34" charset="0"/>
              </a:rPr>
              <a:t>/</a:t>
            </a:r>
          </a:p>
          <a:p>
            <a:pPr algn="ctr">
              <a:spcAft>
                <a:spcPts val="600"/>
              </a:spcAft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Al Nile" pitchFamily="2" charset="-78"/>
              <a:cs typeface="Al Nile" pitchFamily="2" charset="-78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5F1EBEE-46BC-2D4A-915D-1F47BCD22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3" y="1527881"/>
            <a:ext cx="2633891" cy="17305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1CED3-F634-F944-92AE-6114EA055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4500" y="738619"/>
            <a:ext cx="5937875" cy="64617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ea typeface="+mn-lt"/>
                <a:cs typeface="+mn-lt"/>
              </a:rPr>
              <a:t>Child Development Center (CDC)</a:t>
            </a:r>
            <a:endParaRPr lang="en-US" sz="2400" u="sng" dirty="0">
              <a:solidFill>
                <a:srgbClr val="FF0000"/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6 weeks to 5 years old 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Waitlist 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Priority List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0630-1730 M-F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Full Time Care Only </a:t>
            </a:r>
          </a:p>
          <a:p>
            <a:pPr marL="285750" indent="-285750">
              <a:buFont typeface="Arial,Sans-Serif"/>
              <a:buChar char="•"/>
            </a:pPr>
            <a:endParaRPr lang="en-US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u="sng" dirty="0">
                <a:solidFill>
                  <a:srgbClr val="FF0000"/>
                </a:solidFill>
                <a:ea typeface="+mn-lt"/>
                <a:cs typeface="+mn-lt"/>
              </a:rPr>
              <a:t>School Age Care (SAC)</a:t>
            </a:r>
            <a:endParaRPr lang="en-US" sz="2400" b="1" u="sng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Kindergarten to 12 years 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No Waitlist 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Priority List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2 Locations 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0630-1730 M-F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Before/After/Summer Full Time Care </a:t>
            </a:r>
          </a:p>
          <a:p>
            <a:pPr marL="285750" indent="-285750">
              <a:buFont typeface="Arial,Sans-Serif"/>
              <a:buChar char="•"/>
            </a:pPr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A8D7744-A10C-C64B-9895-57A4DCB0A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62" y="3079298"/>
            <a:ext cx="2479989" cy="247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30C836-4AD7-A640-89CF-8980B07E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826" y="237973"/>
            <a:ext cx="4977976" cy="1454051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Youth </a:t>
            </a:r>
            <a:r>
              <a:rPr lang="en-US" b="1" u="sng" dirty="0">
                <a:solidFill>
                  <a:srgbClr val="FF0000"/>
                </a:solidFill>
                <a:cs typeface="Calibri"/>
              </a:rPr>
              <a:t>Programs 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358DB4-96EC-224A-88F7-15E64C9D3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" y="1695750"/>
            <a:ext cx="3661831" cy="34866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E6A57-983E-604F-8D06-7FECC6EB4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224" y="1695750"/>
            <a:ext cx="4977578" cy="3639289"/>
          </a:xfrm>
        </p:spPr>
        <p:txBody>
          <a:bodyPr anchor="ctr">
            <a:normAutofit lnSpcReduction="10000"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cs typeface="Calibri"/>
              </a:rPr>
              <a:t>Ages 9-18 years old 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cs typeface="Calibri"/>
              </a:rPr>
              <a:t>Open Recreation/Teen Program 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cs typeface="Calibri"/>
              </a:rPr>
              <a:t>Membership 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cs typeface="Calibri"/>
              </a:rPr>
              <a:t>Youth Sports Program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cs typeface="Calibri"/>
              </a:rPr>
              <a:t>Instructional Program 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i="1" dirty="0">
                <a:solidFill>
                  <a:srgbClr val="000000"/>
                </a:solidFill>
                <a:cs typeface="Calibri"/>
              </a:rPr>
              <a:t>COVID CLOSURE 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6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10955A-BBF4-0549-9EF3-7006A047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5614874" cy="1454051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Family Child Care Program (FCC</a:t>
            </a:r>
            <a:r>
              <a:rPr lang="en-US" sz="3100" b="1" dirty="0">
                <a:solidFill>
                  <a:srgbClr val="000000"/>
                </a:solidFill>
              </a:rPr>
              <a:t>)</a:t>
            </a:r>
            <a:br>
              <a:rPr lang="en-US" sz="3100" b="1" dirty="0">
                <a:solidFill>
                  <a:srgbClr val="000000"/>
                </a:solidFill>
              </a:rPr>
            </a:br>
            <a:endParaRPr lang="en-US" sz="3100" dirty="0">
              <a:solidFill>
                <a:srgbClr val="000000"/>
              </a:solidFill>
            </a:endParaRPr>
          </a:p>
        </p:txBody>
      </p:sp>
      <p:sp>
        <p:nvSpPr>
          <p:cNvPr id="2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3840CFD-3889-544D-BD2C-34D8E1A2A6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" r="4596" b="-2"/>
          <a:stretch/>
        </p:blipFill>
        <p:spPr>
          <a:xfrm>
            <a:off x="683325" y="1523204"/>
            <a:ext cx="3641711" cy="38115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CA089-2ADC-2741-840F-2F4FDDE86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4" y="1175913"/>
            <a:ext cx="5614875" cy="5321723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  <a:cs typeface="Calibri"/>
              </a:rPr>
              <a:t> Infant </a:t>
            </a:r>
            <a:r>
              <a:rPr lang="en-US" sz="2400" dirty="0">
                <a:solidFill>
                  <a:srgbClr val="000000"/>
                </a:solidFill>
                <a:cs typeface="Calibri"/>
              </a:rPr>
              <a:t>to 12 years old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Licensed Providers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Extended Duty Care Program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Subsidy Program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PCS Care Program (AFRC)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Respite Care Program (EFMP)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Drop-in Care/Part Time Care Options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Weekend Care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FCC Provider Application and Orientation </a:t>
            </a:r>
          </a:p>
          <a:p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70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19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5E59CC-7059-4455-9789-EDFBBE8F5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83" r="60644" b="14447"/>
          <a:stretch/>
        </p:blipFill>
        <p:spPr>
          <a:xfrm>
            <a:off x="2777490" y="2"/>
            <a:ext cx="6185757" cy="6857999"/>
          </a:xfrm>
          <a:custGeom>
            <a:avLst/>
            <a:gdLst>
              <a:gd name="connsiteX0" fmla="*/ 0 w 9414510"/>
              <a:gd name="connsiteY0" fmla="*/ 0 h 6857999"/>
              <a:gd name="connsiteX1" fmla="*/ 9414510 w 9414510"/>
              <a:gd name="connsiteY1" fmla="*/ 0 h 6857999"/>
              <a:gd name="connsiteX2" fmla="*/ 9414510 w 9414510"/>
              <a:gd name="connsiteY2" fmla="*/ 6857999 h 6857999"/>
              <a:gd name="connsiteX3" fmla="*/ 0 w 941451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4510" h="6857999">
                <a:moveTo>
                  <a:pt x="0" y="0"/>
                </a:moveTo>
                <a:lnTo>
                  <a:pt x="9414510" y="0"/>
                </a:lnTo>
                <a:lnTo>
                  <a:pt x="941451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8C9FDD-BD18-6B45-9762-2D79F2942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5320"/>
            <a:ext cx="5410200" cy="5867400"/>
          </a:xfrm>
        </p:spPr>
        <p:txBody>
          <a:bodyPr>
            <a:normAutofit/>
          </a:bodyPr>
          <a:lstStyle/>
          <a:p>
            <a:pPr algn="ctr"/>
            <a:r>
              <a:rPr lang="en-US" b="1" u="heavy" dirty="0">
                <a:solidFill>
                  <a:srgbClr val="FF0000"/>
                </a:solidFill>
              </a:rPr>
              <a:t>Air Force</a:t>
            </a:r>
            <a:br>
              <a:rPr lang="en-US" b="1" u="heavy" dirty="0">
                <a:solidFill>
                  <a:srgbClr val="FF0000"/>
                </a:solidFill>
              </a:rPr>
            </a:br>
            <a:r>
              <a:rPr lang="en-US" b="1" u="heavy" dirty="0">
                <a:solidFill>
                  <a:srgbClr val="FF0000"/>
                </a:solidFill>
              </a:rPr>
              <a:t> Family Child Care Expanded Child Care (AF FCC ECC)</a:t>
            </a:r>
            <a:br>
              <a:rPr lang="en-US" b="1" u="heavy" dirty="0">
                <a:solidFill>
                  <a:srgbClr val="FF0000"/>
                </a:solidFill>
              </a:rPr>
            </a:br>
            <a:r>
              <a:rPr lang="en-US" b="1" u="heavy" dirty="0">
                <a:solidFill>
                  <a:srgbClr val="FF0000"/>
                </a:solidFill>
              </a:rPr>
              <a:t>Programs</a:t>
            </a:r>
            <a:b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b="1" i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05627-8D73-BB4B-BD7F-1E37A0BEE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55320"/>
            <a:ext cx="5958840" cy="5455920"/>
          </a:xfrm>
        </p:spPr>
        <p:txBody>
          <a:bodyPr anchor="ctr">
            <a:normAutofit fontScale="92500"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i="1" u="sng" dirty="0">
                <a:solidFill>
                  <a:srgbClr val="FFFFFF"/>
                </a:solidFill>
                <a:cs typeface="Calibri"/>
              </a:rPr>
              <a:t>Missile Care- 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Families must be enrolled full time in CDC/FCC or SAC to qualify for program  </a:t>
            </a:r>
          </a:p>
          <a:p>
            <a:pPr marL="285750" indent="-285750">
              <a:buFont typeface="Arial"/>
              <a:buChar char="•"/>
            </a:pPr>
            <a:r>
              <a:rPr lang="en-US" sz="2400" b="1" i="1" u="sng" dirty="0">
                <a:solidFill>
                  <a:srgbClr val="FFFFFF"/>
                </a:solidFill>
                <a:cs typeface="Calibri"/>
              </a:rPr>
              <a:t>PCS Care- 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Certificate obtained from AFRC to quality for program</a:t>
            </a:r>
          </a:p>
          <a:p>
            <a:pPr marL="285750" indent="-285750">
              <a:buFont typeface="Arial"/>
              <a:buChar char="•"/>
            </a:pPr>
            <a:r>
              <a:rPr lang="en-US" sz="2400" b="1" i="1" u="sng" dirty="0">
                <a:solidFill>
                  <a:srgbClr val="FFFFFF"/>
                </a:solidFill>
                <a:cs typeface="Calibri"/>
              </a:rPr>
              <a:t>Extended Hours Duty Care-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Families</a:t>
            </a:r>
            <a:r>
              <a:rPr lang="en-US" sz="2400" b="1" i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Calibri"/>
              </a:rPr>
              <a:t>must be enrolled full time in CDC/FCC or SAC to qualify for program  </a:t>
            </a:r>
          </a:p>
          <a:p>
            <a:pPr marL="285750" indent="-285750">
              <a:buFont typeface="Arial"/>
              <a:buChar char="•"/>
            </a:pPr>
            <a:r>
              <a:rPr lang="en-US" sz="2400" b="1" i="1" dirty="0">
                <a:solidFill>
                  <a:srgbClr val="FFFFFF"/>
                </a:solidFill>
                <a:cs typeface="Calibri"/>
              </a:rPr>
              <a:t>Deployment Care 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i="1" dirty="0">
                <a:solidFill>
                  <a:srgbClr val="FFFFFF"/>
                </a:solidFill>
                <a:cs typeface="Calibri"/>
              </a:rPr>
              <a:t>Emergency Medical Care </a:t>
            </a:r>
          </a:p>
          <a:p>
            <a:pPr marL="285750" indent="-285750">
              <a:buFont typeface="Arial"/>
              <a:buChar char="•"/>
            </a:pPr>
            <a:r>
              <a:rPr lang="en-US" sz="2400" b="1" i="1" dirty="0">
                <a:solidFill>
                  <a:srgbClr val="FFFFFF"/>
                </a:solidFill>
                <a:cs typeface="Calibri"/>
              </a:rPr>
              <a:t>Respite Care (EFMP)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rgbClr val="FFFFFF"/>
                </a:solidFill>
                <a:cs typeface="Calibri"/>
              </a:rPr>
              <a:t>*Please call FCC for more information regarding each program and how to apply 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FFFF"/>
                </a:solidFill>
              </a:rPr>
              <a:t>All AF FCC ECC  requires approval by AFMC/SVPYC</a:t>
            </a:r>
            <a:endParaRPr lang="en-US" sz="2400" b="1" i="1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301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Right Triangle 7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B431119-E7F5-734D-9E32-797F1A27C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0" y="636314"/>
            <a:ext cx="7070090" cy="558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3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259</Words>
  <Application>Microsoft Macintosh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 Nile</vt:lpstr>
      <vt:lpstr>Arial</vt:lpstr>
      <vt:lpstr>Arial,Sans-Serif</vt:lpstr>
      <vt:lpstr>Bernard MT Condensed</vt:lpstr>
      <vt:lpstr>Calibri</vt:lpstr>
      <vt:lpstr>Calibri Light</vt:lpstr>
      <vt:lpstr>office theme</vt:lpstr>
      <vt:lpstr>PowerPoint Presentation</vt:lpstr>
      <vt:lpstr>PowerPoint Presentation</vt:lpstr>
      <vt:lpstr>Youth Programs </vt:lpstr>
      <vt:lpstr>Family Child Care Program (FCC) </vt:lpstr>
      <vt:lpstr>Air Force  Family Child Care Expanded Child Care (AF FCC ECC) Programs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Pringle</dc:creator>
  <cp:lastModifiedBy>kelly Pringle</cp:lastModifiedBy>
  <cp:revision>7</cp:revision>
  <dcterms:created xsi:type="dcterms:W3CDTF">2021-01-13T06:36:29Z</dcterms:created>
  <dcterms:modified xsi:type="dcterms:W3CDTF">2021-01-13T07:04:50Z</dcterms:modified>
</cp:coreProperties>
</file>